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3" r:id="rId3"/>
    <p:sldId id="276" r:id="rId4"/>
    <p:sldId id="272" r:id="rId5"/>
    <p:sldId id="277" r:id="rId6"/>
    <p:sldId id="274" r:id="rId7"/>
    <p:sldId id="279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0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2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4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8F3E-529D-40AC-905E-578F3F92D8E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151C-05BC-4FE0-9BB9-84CBDC2D9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9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0692000" cy="3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482" y="393340"/>
            <a:ext cx="9221689" cy="1461188"/>
          </a:xfrm>
        </p:spPr>
        <p:txBody>
          <a:bodyPr>
            <a:normAutofit/>
          </a:bodyPr>
          <a:lstStyle/>
          <a:p>
            <a:pPr algn="ctr" defTabSz="457200"/>
            <a:r>
              <a:rPr lang="ru-RU" sz="6000" dirty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Состав участников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3600" b="1" dirty="0" smtClean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участников из </a:t>
            </a:r>
            <a:r>
              <a:rPr lang="ru-RU" sz="3600" b="1" smtClean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организаций, </a:t>
            </a:r>
            <a:r>
              <a:rPr lang="ru-RU" sz="3600" b="1" dirty="0" smtClean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endParaRPr lang="ru-RU" dirty="0"/>
          </a:p>
          <a:p>
            <a:pPr marL="1007943" lvl="3" defTabSz="457200">
              <a:lnSpc>
                <a:spcPct val="200000"/>
              </a:lnSpc>
            </a:pPr>
            <a:r>
              <a:rPr lang="ru-RU" sz="2979" b="1" dirty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Докторов </a:t>
            </a:r>
            <a:r>
              <a:rPr lang="ru-RU" sz="2979" b="1" dirty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 </a:t>
            </a:r>
            <a:r>
              <a:rPr lang="ru-RU" sz="2979" b="1" dirty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979" b="1" dirty="0">
              <a:solidFill>
                <a:srgbClr val="243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7943" lvl="3" defTabSz="457200">
              <a:lnSpc>
                <a:spcPct val="200000"/>
              </a:lnSpc>
            </a:pPr>
            <a:r>
              <a:rPr lang="ru-RU" sz="2979" b="1" dirty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 наук </a:t>
            </a:r>
            <a:r>
              <a:rPr lang="ru-RU" sz="2979" b="1" dirty="0" smtClean="0">
                <a:solidFill>
                  <a:srgbClr val="24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979" b="1" dirty="0">
              <a:solidFill>
                <a:srgbClr val="243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62" y="95582"/>
            <a:ext cx="205169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38" y="402484"/>
            <a:ext cx="10036670" cy="1461188"/>
          </a:xfrm>
        </p:spPr>
        <p:txBody>
          <a:bodyPr>
            <a:noAutofit/>
          </a:bodyPr>
          <a:lstStyle/>
          <a:p>
            <a:pPr algn="ctr" defTabSz="457200"/>
            <a:r>
              <a:rPr lang="ru-RU" sz="5400" dirty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География </a:t>
            </a:r>
            <a:r>
              <a:rPr lang="ru-RU" sz="5400" dirty="0" smtClean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участников</a:t>
            </a:r>
            <a:endParaRPr lang="ru-RU" sz="5400" dirty="0">
              <a:solidFill>
                <a:srgbClr val="24328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1628775"/>
            <a:ext cx="9221689" cy="577215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Российские участники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Иркутск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Улан-Удэ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Чита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Владивосток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Красноярск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Кызыл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Пермь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Зарубежные участники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Улан-Батор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Монголия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Вашингтон, США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Берлин, Германия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6345" y="299879"/>
            <a:ext cx="9866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243285"/>
                </a:solidFill>
                <a:latin typeface="Arial Black" panose="020B0A04020102020204" pitchFamily="34" charset="0"/>
              </a:rPr>
              <a:t>Международные участники</a:t>
            </a:r>
            <a:endParaRPr lang="ru-RU" sz="6000" b="1" dirty="0">
              <a:solidFill>
                <a:srgbClr val="24328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82976"/>
              </p:ext>
            </p:extLst>
          </p:nvPr>
        </p:nvGraphicFramePr>
        <p:xfrm>
          <a:off x="1142238" y="2238871"/>
          <a:ext cx="8933688" cy="46863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933688">
                  <a:extLst>
                    <a:ext uri="{9D8B030D-6E8A-4147-A177-3AD203B41FA5}">
                      <a16:colId xmlns:a16="http://schemas.microsoft.com/office/drawing/2014/main" val="2443978395"/>
                    </a:ext>
                  </a:extLst>
                </a:gridCol>
              </a:tblGrid>
              <a:tr h="815675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Библиотека Конгресса США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792575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Гумбольдский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Универстет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Германия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807336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истории и этнологии  Монгольской Академии наук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1755580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международных исследований Академии наук Монголии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457120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Монгольский Государственный Университет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0370017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музей Монголии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558133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университет Монголии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907075"/>
                  </a:ext>
                </a:extLst>
              </a:tr>
              <a:tr h="541927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Региональной и современной истории Института истории и этнологии Монгольской академии наук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39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482" y="393340"/>
            <a:ext cx="10512058" cy="1461188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ru-RU" sz="6000" dirty="0" smtClean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Образовательные организации России</a:t>
            </a:r>
            <a:endParaRPr lang="ru-RU" sz="6000" dirty="0">
              <a:solidFill>
                <a:srgbClr val="24328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96" y="95582"/>
            <a:ext cx="1897762" cy="177301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09484"/>
              </p:ext>
            </p:extLst>
          </p:nvPr>
        </p:nvGraphicFramePr>
        <p:xfrm>
          <a:off x="621792" y="1854528"/>
          <a:ext cx="9528048" cy="55393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28048">
                  <a:extLst>
                    <a:ext uri="{9D8B030D-6E8A-4147-A177-3AD203B41FA5}">
                      <a16:colId xmlns:a16="http://schemas.microsoft.com/office/drawing/2014/main" val="3852064987"/>
                    </a:ext>
                  </a:extLst>
                </a:gridCol>
              </a:tblGrid>
              <a:tr h="212165">
                <a:tc>
                  <a:txBody>
                    <a:bodyPr/>
                    <a:lstStyle/>
                    <a:p>
                      <a:pPr marL="685800" marR="0" indent="-45720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Байкальский государственный университет 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Бурятский </a:t>
                      </a:r>
                      <a:r>
                        <a:rPr lang="ru-RU" sz="2000" dirty="0" smtClean="0">
                          <a:effectLst/>
                        </a:rPr>
                        <a:t>государственный университет имени </a:t>
                      </a:r>
                      <a:r>
                        <a:rPr lang="ru-RU" sz="2000" dirty="0" err="1" smtClean="0">
                          <a:effectLst/>
                        </a:rPr>
                        <a:t>Доржи</a:t>
                      </a:r>
                      <a:r>
                        <a:rPr lang="ru-RU" sz="2000" dirty="0" smtClean="0">
                          <a:effectLst/>
                        </a:rPr>
                        <a:t> Банзарова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Дальневосточный федеральный университет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Забайкальский государственный университет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Иркутский государственный университет путей сообщения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Иркутский национальный исследовательский технический университет</a:t>
                      </a:r>
                    </a:p>
                    <a:p>
                      <a:pPr marL="6858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Иркутский филиал Всероссийского Государственного института кинематографии им. С.А. </a:t>
                      </a:r>
                      <a:r>
                        <a:rPr lang="ru-RU" sz="2000" dirty="0" smtClean="0">
                          <a:effectLst/>
                        </a:rPr>
                        <a:t>Герасимова</a:t>
                      </a:r>
                    </a:p>
                    <a:p>
                      <a:pPr marL="685800" marR="0" lvl="0" indent="-457200" algn="l" defTabSz="1007943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Красноярский государственный педагогический университет</a:t>
                      </a:r>
                    </a:p>
                    <a:p>
                      <a:pPr marL="685800" marR="0" lvl="0" indent="-457200" algn="l" defTabSz="1007943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Медицинский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колледж железнодорожного транспорта Иркутского государственного университета путей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сообщения</a:t>
                      </a:r>
                    </a:p>
                    <a:p>
                      <a:pPr marL="685800" marR="0" lvl="0" indent="-45720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исследовательский университет "Высшая школа экономики"</a:t>
                      </a:r>
                    </a:p>
                    <a:p>
                      <a:pPr marL="685800" indent="-45720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Педагогический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Иркутского государственного университета</a:t>
                      </a:r>
                    </a:p>
                    <a:p>
                      <a:pPr marL="685800" indent="-45720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государственный гуманитарно-педагогический университет</a:t>
                      </a:r>
                    </a:p>
                    <a:p>
                      <a:pPr marL="685800" indent="-45720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экономический университет</a:t>
                      </a:r>
                    </a:p>
                    <a:p>
                      <a:pPr marL="685800" indent="-45720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Сибирский федеральный университет</a:t>
                      </a:r>
                    </a:p>
                    <a:p>
                      <a:pPr marL="685800" indent="-45720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Тувинский институт </a:t>
                      </a:r>
                      <a:r>
                        <a:rPr lang="ru-RU" sz="2000" dirty="0" smtClean="0">
                          <a:effectLst/>
                        </a:rPr>
                        <a:t>гуманитарных исследований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389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94" y="365908"/>
            <a:ext cx="10512058" cy="1461188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ru-RU" sz="6000" dirty="0" smtClean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Научные </a:t>
            </a:r>
            <a:r>
              <a:rPr lang="ru-RU" sz="6000" dirty="0" smtClean="0">
                <a:solidFill>
                  <a:srgbClr val="243285"/>
                </a:solidFill>
                <a:latin typeface="Arial Black" panose="020B0A04020102020204" pitchFamily="34" charset="0"/>
                <a:ea typeface="+mn-ea"/>
                <a:cs typeface="+mn-cs"/>
              </a:rPr>
              <a:t>организации России</a:t>
            </a:r>
            <a:endParaRPr lang="ru-RU" sz="6000" dirty="0">
              <a:solidFill>
                <a:srgbClr val="24328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17" y="5642843"/>
            <a:ext cx="2051696" cy="191683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37742"/>
              </p:ext>
            </p:extLst>
          </p:nvPr>
        </p:nvGraphicFramePr>
        <p:xfrm>
          <a:off x="437770" y="1827096"/>
          <a:ext cx="8811006" cy="51928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11006">
                  <a:extLst>
                    <a:ext uri="{9D8B030D-6E8A-4147-A177-3AD203B41FA5}">
                      <a16:colId xmlns:a16="http://schemas.microsoft.com/office/drawing/2014/main" val="219170105"/>
                    </a:ext>
                  </a:extLst>
                </a:gridCol>
              </a:tblGrid>
              <a:tr h="987426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филиал СО РАН, г. Иркутск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9066854"/>
                  </a:ext>
                </a:extLst>
              </a:tr>
              <a:tr h="987426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Востоковедения, г. Москва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089728"/>
                  </a:ext>
                </a:extLst>
              </a:tr>
              <a:tr h="1243124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демографических исследований ФНИСЦ 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РАН, г. Москва</a:t>
                      </a:r>
                      <a:endParaRPr lang="ru-RU" sz="2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7102875"/>
                  </a:ext>
                </a:extLst>
              </a:tr>
              <a:tr h="987426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Музей антропологии и этнографии им. Петра Великого (Кунсткамера) 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РАН, г. Санкт-Петербург</a:t>
                      </a:r>
                      <a:endParaRPr lang="ru-RU" sz="2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1870698"/>
                  </a:ext>
                </a:extLst>
              </a:tr>
              <a:tr h="987426"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монголоведения, </a:t>
                      </a:r>
                      <a:r>
                        <a:rPr lang="ru-RU" sz="24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буддологии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4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тибетологии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 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РАН, 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Улан-Удэ</a:t>
                      </a:r>
                      <a:endParaRPr lang="ru-RU" sz="2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07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Другие организации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Министерство образования Иркутской области</a:t>
            </a:r>
          </a:p>
          <a:p>
            <a:pPr lvl="0"/>
            <a:r>
              <a:rPr lang="ru-RU" dirty="0"/>
              <a:t>Представительство МИД РФ в городе Улан-Удэ</a:t>
            </a:r>
          </a:p>
          <a:p>
            <a:pPr lvl="0"/>
            <a:r>
              <a:rPr lang="ru-RU" dirty="0"/>
              <a:t>Государственное автономное учреждение культуры Иркутский областной краеведческий </a:t>
            </a:r>
            <a:r>
              <a:rPr lang="ru-RU" dirty="0" smtClean="0"/>
              <a:t>музей</a:t>
            </a:r>
            <a:endParaRPr lang="ru-RU" dirty="0"/>
          </a:p>
          <a:p>
            <a:pPr lvl="0"/>
            <a:r>
              <a:rPr lang="ru-RU" dirty="0"/>
              <a:t>Общества с ограниченной ответственностью «</a:t>
            </a:r>
            <a:r>
              <a:rPr lang="ru-RU" dirty="0" err="1"/>
              <a:t>БонусАгро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246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Состав участников</vt:lpstr>
      <vt:lpstr>География участников</vt:lpstr>
      <vt:lpstr>Презентация PowerPoint</vt:lpstr>
      <vt:lpstr>Образовательные организации России</vt:lpstr>
      <vt:lpstr>Научные организации России</vt:lpstr>
      <vt:lpstr>Другие организации</vt:lpstr>
    </vt:vector>
  </TitlesOfParts>
  <Company>3-514-1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bguser</dc:creator>
  <cp:lastModifiedBy>Санина Людмила Валерьевна</cp:lastModifiedBy>
  <cp:revision>27</cp:revision>
  <cp:lastPrinted>2020-10-15T00:45:42Z</cp:lastPrinted>
  <dcterms:created xsi:type="dcterms:W3CDTF">2020-10-14T03:54:01Z</dcterms:created>
  <dcterms:modified xsi:type="dcterms:W3CDTF">2021-05-27T23:52:54Z</dcterms:modified>
</cp:coreProperties>
</file>